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ad6cf1c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ad6cf1c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ad6cf1c7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ad6cf1c7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3ff5d254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3ff5d254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a4ff5405a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a4ff5405a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8d244069a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38d244069a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a4ff5405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a4ff5405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a4ff5405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4a4ff5405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a4ff5405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a4ff5405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a4ff5405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a4ff5405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ad455f3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4ad455f3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ad455f3f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ad455f3f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a4ff5405a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a4ff5405a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65700" y="907625"/>
            <a:ext cx="8412600" cy="1568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1033925"/>
            <a:ext cx="85206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센스보카</a:t>
            </a:r>
            <a:endParaRPr b="1" sz="4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3386575"/>
            <a:ext cx="8520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캡스톤 디자인 1 (001)</a:t>
            </a:r>
            <a:endParaRPr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1700" y="3837825"/>
            <a:ext cx="8520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IT융합학부 컴퓨터정보보안전공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11700" y="4142500"/>
            <a:ext cx="8520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김성준  |  권원경  |  정수현</a:t>
            </a:r>
            <a:endParaRPr b="1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11700" y="1878175"/>
            <a:ext cx="8520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감각을 자극하는 센스있는 영단어 해마학습법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" name="Google Shape;60;p13" title="free-icon-alphabet-165008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200" y="2944850"/>
            <a:ext cx="1704700" cy="17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311700" y="2858000"/>
            <a:ext cx="8520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6주차</a:t>
            </a:r>
            <a:endParaRPr b="1"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AI 이미지 생성 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967400"/>
            <a:ext cx="5134875" cy="7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/>
          <p:nvPr/>
        </p:nvSpPr>
        <p:spPr>
          <a:xfrm>
            <a:off x="2361500" y="993950"/>
            <a:ext cx="2960700" cy="67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2926375" y="2348250"/>
            <a:ext cx="616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000000"/>
                </a:solidFill>
              </a:rPr>
              <a:t>프롬프팅 </a:t>
            </a:r>
            <a:r>
              <a:rPr lang="ko" sz="1100">
                <a:solidFill>
                  <a:srgbClr val="000000"/>
                </a:solidFill>
              </a:rPr>
              <a:t>→ </a:t>
            </a:r>
            <a:r>
              <a:rPr b="1" lang="ko" sz="1100">
                <a:solidFill>
                  <a:srgbClr val="FFAB40"/>
                </a:solidFill>
              </a:rPr>
              <a:t>A brother pulled sister's hair and bullied her, and she got annoyed</a:t>
            </a:r>
            <a:r>
              <a:rPr b="1" lang="ko" sz="1100">
                <a:solidFill>
                  <a:schemeClr val="dk1"/>
                </a:solidFill>
              </a:rPr>
              <a:t>, </a:t>
            </a:r>
            <a:r>
              <a:rPr b="1" lang="ko" sz="1100">
                <a:solidFill>
                  <a:schemeClr val="accent1"/>
                </a:solidFill>
              </a:rPr>
              <a:t>cartoon</a:t>
            </a:r>
            <a:endParaRPr b="1" sz="1100">
              <a:solidFill>
                <a:schemeClr val="accent1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2926375" y="1826550"/>
            <a:ext cx="524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번역 된 문장 </a:t>
            </a:r>
            <a:r>
              <a:rPr b="1" lang="ko"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When the younger brother pulls her head and bullies her, she becomes annoyed, saying, "Can't you do this?"</a:t>
            </a:r>
            <a:endParaRPr b="1" sz="1100">
              <a:solidFill>
                <a:srgbClr val="FFAB4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1" name="Google Shape;161;p22"/>
          <p:cNvCxnSpPr/>
          <p:nvPr/>
        </p:nvCxnSpPr>
        <p:spPr>
          <a:xfrm>
            <a:off x="2491950" y="1993962"/>
            <a:ext cx="434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2490075" y="1668650"/>
            <a:ext cx="1800" cy="338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550" y="1973375"/>
            <a:ext cx="7516900" cy="28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75" y="258350"/>
            <a:ext cx="5089599" cy="301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075" y="755850"/>
            <a:ext cx="5089599" cy="301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9300" y="1304825"/>
            <a:ext cx="5089605" cy="30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4276" y="1862400"/>
            <a:ext cx="5089601" cy="301179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3911625" y="319500"/>
            <a:ext cx="174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Checkpoint 모델</a:t>
            </a:r>
            <a:endParaRPr b="1" sz="1100">
              <a:solidFill>
                <a:srgbClr val="FFAB40"/>
              </a:solidFill>
              <a:highlight>
                <a:srgbClr val="FFFF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5272525" y="857900"/>
            <a:ext cx="136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LoRA</a:t>
            </a:r>
            <a:r>
              <a:rPr b="1" lang="ko" sz="1300"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 모델</a:t>
            </a:r>
            <a:endParaRPr b="1" sz="1100">
              <a:solidFill>
                <a:srgbClr val="FFAB40"/>
              </a:solidFill>
              <a:highlight>
                <a:srgbClr val="FFFF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56125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진행 상황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6325916" y="1524750"/>
            <a:ext cx="2383800" cy="3148500"/>
          </a:xfrm>
          <a:prstGeom prst="roundRect">
            <a:avLst>
              <a:gd fmla="val 663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3504550" y="1524758"/>
            <a:ext cx="2383800" cy="3148500"/>
          </a:xfrm>
          <a:prstGeom prst="roundRect">
            <a:avLst>
              <a:gd fmla="val 788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625900" y="1524750"/>
            <a:ext cx="2383800" cy="3148500"/>
          </a:xfrm>
          <a:prstGeom prst="roundRect">
            <a:avLst>
              <a:gd fmla="val 897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2" name="Google Shape;182;p24"/>
          <p:cNvCxnSpPr/>
          <p:nvPr/>
        </p:nvCxnSpPr>
        <p:spPr>
          <a:xfrm rot="10800000">
            <a:off x="681825" y="2516600"/>
            <a:ext cx="2248800" cy="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4"/>
          <p:cNvSpPr txBox="1"/>
          <p:nvPr/>
        </p:nvSpPr>
        <p:spPr>
          <a:xfrm>
            <a:off x="625900" y="2879275"/>
            <a:ext cx="2523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4150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스프링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 구현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기능 구현 중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ai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 구현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1083250" y="1935563"/>
            <a:ext cx="14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김성준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3504550" y="2641925"/>
            <a:ext cx="2754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UI 구현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나만의 단어장 (목록, 메인, 학습 중) UI 구현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 단어장 생성 애니메이션 진행 중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3961900" y="1935563"/>
            <a:ext cx="14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권원경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6307000" y="2770675"/>
            <a:ext cx="22488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DALLE +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LoRA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 테스트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+ 적용 모델 찾기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스프링 부트 공부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6783266" y="1935563"/>
            <a:ext cx="14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정수현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9" name="Google Shape;189;p24"/>
          <p:cNvCxnSpPr/>
          <p:nvPr/>
        </p:nvCxnSpPr>
        <p:spPr>
          <a:xfrm rot="10800000">
            <a:off x="3543413" y="2516600"/>
            <a:ext cx="2248800" cy="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4"/>
          <p:cNvCxnSpPr/>
          <p:nvPr/>
        </p:nvCxnSpPr>
        <p:spPr>
          <a:xfrm rot="10800000">
            <a:off x="6383188" y="2516600"/>
            <a:ext cx="2248800" cy="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356125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다음 주 계획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6325916" y="1524750"/>
            <a:ext cx="2383800" cy="3148500"/>
          </a:xfrm>
          <a:prstGeom prst="roundRect">
            <a:avLst>
              <a:gd fmla="val 663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25"/>
          <p:cNvSpPr/>
          <p:nvPr/>
        </p:nvSpPr>
        <p:spPr>
          <a:xfrm>
            <a:off x="3504550" y="1524758"/>
            <a:ext cx="2383800" cy="3148500"/>
          </a:xfrm>
          <a:prstGeom prst="roundRect">
            <a:avLst>
              <a:gd fmla="val 788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625900" y="1524750"/>
            <a:ext cx="2383800" cy="3148500"/>
          </a:xfrm>
          <a:prstGeom prst="roundRect">
            <a:avLst>
              <a:gd fmla="val 897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9" name="Google Shape;199;p25"/>
          <p:cNvCxnSpPr/>
          <p:nvPr/>
        </p:nvCxnSpPr>
        <p:spPr>
          <a:xfrm rot="10800000">
            <a:off x="681825" y="2516600"/>
            <a:ext cx="2248800" cy="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5"/>
          <p:cNvSpPr txBox="1"/>
          <p:nvPr/>
        </p:nvSpPr>
        <p:spPr>
          <a:xfrm>
            <a:off x="625900" y="2879275"/>
            <a:ext cx="2523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4150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앱, 서버 로그인 연결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프롬프팅 진행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서버,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ai 서버 연결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1083250" y="1935563"/>
            <a:ext cx="14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김성준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3504550" y="2694475"/>
            <a:ext cx="2754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이동 및 </a:t>
            </a:r>
            <a:b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연결 + 버튼 이동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 단어장 생성 UI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영단어 TTS 음성 삽입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3961900" y="1935563"/>
            <a:ext cx="14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권원경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6230800" y="2770675"/>
            <a:ext cx="24546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DALLE2 + SD WebUI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연동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코드 구현 시작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스프링 부트 공부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6783266" y="1935563"/>
            <a:ext cx="14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정수현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6" name="Google Shape;206;p25"/>
          <p:cNvCxnSpPr/>
          <p:nvPr/>
        </p:nvCxnSpPr>
        <p:spPr>
          <a:xfrm rot="10800000">
            <a:off x="3543413" y="2516600"/>
            <a:ext cx="2248800" cy="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5"/>
          <p:cNvCxnSpPr/>
          <p:nvPr/>
        </p:nvCxnSpPr>
        <p:spPr>
          <a:xfrm rot="10800000">
            <a:off x="6383188" y="2516600"/>
            <a:ext cx="2248800" cy="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7" name="Google Shape;67;p14"/>
          <p:cNvCxnSpPr/>
          <p:nvPr/>
        </p:nvCxnSpPr>
        <p:spPr>
          <a:xfrm>
            <a:off x="1050650" y="1108900"/>
            <a:ext cx="0" cy="32697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1215550" y="1513813"/>
            <a:ext cx="68145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앱 UI 진행상황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1215550" y="3831513"/>
            <a:ext cx="68145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주 계획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1215550" y="3252088"/>
            <a:ext cx="68145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이번 주 진행 상황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1215550" y="2672663"/>
            <a:ext cx="68145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이미지 생성 진행상황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1215550" y="2093238"/>
            <a:ext cx="68145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LLM</a:t>
            </a: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진행상황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앱 UI 진행상황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663" y="1169162"/>
            <a:ext cx="1429575" cy="31742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" name="Google Shape;79;p15"/>
          <p:cNvSpPr txBox="1"/>
          <p:nvPr/>
        </p:nvSpPr>
        <p:spPr>
          <a:xfrm>
            <a:off x="1153000" y="4394275"/>
            <a:ext cx="1794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▲ </a:t>
            </a: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b="1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3819794" y="2524575"/>
            <a:ext cx="1171500" cy="572700"/>
          </a:xfrm>
          <a:prstGeom prst="rightArrow">
            <a:avLst>
              <a:gd fmla="val 29588" name="adj1"/>
              <a:gd fmla="val 6533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3959641" y="2415300"/>
            <a:ext cx="594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endParaRPr b="1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800" y="327388"/>
            <a:ext cx="2316925" cy="448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앱 UI 진행상황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675" y="346776"/>
            <a:ext cx="2305924" cy="451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626" y="3097300"/>
            <a:ext cx="3015375" cy="8601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" name="Google Shape;90;p16"/>
          <p:cNvSpPr txBox="1"/>
          <p:nvPr/>
        </p:nvSpPr>
        <p:spPr>
          <a:xfrm>
            <a:off x="1153000" y="4394275"/>
            <a:ext cx="1794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▲ </a:t>
            </a: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b="1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3811994" y="2483175"/>
            <a:ext cx="1171500" cy="572700"/>
          </a:xfrm>
          <a:prstGeom prst="rightArrow">
            <a:avLst>
              <a:gd fmla="val 29588" name="adj1"/>
              <a:gd fmla="val 6533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3951841" y="2373900"/>
            <a:ext cx="594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endParaRPr b="1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6850" y="1092575"/>
            <a:ext cx="1480450" cy="324462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앱 UI 진행상황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125" y="181225"/>
            <a:ext cx="2363600" cy="478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4">
            <a:alphaModFix/>
          </a:blip>
          <a:srcRect b="45737" l="0" r="0" t="0"/>
          <a:stretch/>
        </p:blipFill>
        <p:spPr>
          <a:xfrm>
            <a:off x="3964125" y="680174"/>
            <a:ext cx="2129551" cy="22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457300" y="4425550"/>
            <a:ext cx="1794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▲ </a:t>
            </a: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b="1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2608594" y="2490975"/>
            <a:ext cx="1171500" cy="572700"/>
          </a:xfrm>
          <a:prstGeom prst="rightArrow">
            <a:avLst>
              <a:gd fmla="val 29588" name="adj1"/>
              <a:gd fmla="val 6533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2748441" y="2381700"/>
            <a:ext cx="594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endParaRPr b="1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5">
            <a:alphaModFix/>
          </a:blip>
          <a:srcRect b="4607" l="0" r="0" t="0"/>
          <a:stretch/>
        </p:blipFill>
        <p:spPr>
          <a:xfrm>
            <a:off x="587813" y="1084775"/>
            <a:ext cx="1533875" cy="32938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" name="Google Shape;105;p17"/>
          <p:cNvSpPr/>
          <p:nvPr/>
        </p:nvSpPr>
        <p:spPr>
          <a:xfrm>
            <a:off x="3862800" y="587975"/>
            <a:ext cx="468900" cy="4377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sz="2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6">
            <a:alphaModFix/>
          </a:blip>
          <a:srcRect b="58224" l="0" r="0" t="-4"/>
          <a:stretch/>
        </p:blipFill>
        <p:spPr>
          <a:xfrm>
            <a:off x="4205775" y="3063675"/>
            <a:ext cx="2316631" cy="192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4067900" y="2906100"/>
            <a:ext cx="468900" cy="4377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sz="2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25" y="1120853"/>
            <a:ext cx="1533850" cy="33887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앱 UI 진행상황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025" y="283475"/>
            <a:ext cx="2385801" cy="474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9575" y="947450"/>
            <a:ext cx="2044125" cy="408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6">
            <a:alphaModFix/>
          </a:blip>
          <a:srcRect b="3215" l="0" r="0" t="16385"/>
          <a:stretch/>
        </p:blipFill>
        <p:spPr>
          <a:xfrm>
            <a:off x="7067325" y="1694475"/>
            <a:ext cx="1835300" cy="274372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18"/>
          <p:cNvSpPr txBox="1"/>
          <p:nvPr/>
        </p:nvSpPr>
        <p:spPr>
          <a:xfrm>
            <a:off x="311700" y="4569475"/>
            <a:ext cx="1794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▲ </a:t>
            </a: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b="1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2156475" y="2660950"/>
            <a:ext cx="542700" cy="414000"/>
          </a:xfrm>
          <a:prstGeom prst="rightArrow">
            <a:avLst>
              <a:gd fmla="val 29588" name="adj1"/>
              <a:gd fmla="val 60435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2002125" y="2375050"/>
            <a:ext cx="851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구현 </a:t>
            </a: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중…</a:t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8749" y="1921950"/>
            <a:ext cx="1965900" cy="37261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18"/>
          <p:cNvSpPr txBox="1"/>
          <p:nvPr/>
        </p:nvSpPr>
        <p:spPr>
          <a:xfrm>
            <a:off x="4689275" y="4509575"/>
            <a:ext cx="1965900" cy="56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카드와 그 다음 카드만 화면에 출력하여 </a:t>
            </a: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메모리 절약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3538750" y="2365675"/>
            <a:ext cx="1604400" cy="56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카드의 내용은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위젯으로 분리</a:t>
            </a: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하여 </a:t>
            </a: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AI 서버 구현 (FastAPI)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25" y="983900"/>
            <a:ext cx="3612176" cy="2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526" y="951650"/>
            <a:ext cx="3640256" cy="40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497129" y="3472725"/>
            <a:ext cx="2835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AI 서버는 FastAPI</a:t>
            </a: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구성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3956130" y="4176775"/>
            <a:ext cx="803700" cy="414000"/>
          </a:xfrm>
          <a:prstGeom prst="rightArrow">
            <a:avLst>
              <a:gd fmla="val 29588" name="adj1"/>
              <a:gd fmla="val 60435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974388" y="4080325"/>
            <a:ext cx="2835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AI</a:t>
            </a: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 서버 </a:t>
            </a: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구성도 및 LLM 구현중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추후 이미지 추가 예정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LLM 코드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600" y="983900"/>
            <a:ext cx="3178508" cy="404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00" y="1554800"/>
            <a:ext cx="3219475" cy="347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351800" y="1090825"/>
            <a:ext cx="2906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스레드풀로 비동기 및 병렬적 작업 처리하여 시간 단축 예정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4731600" y="505300"/>
            <a:ext cx="3519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프롬프트 튜닝 실험을 위한 초안 코드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향후 개선할 예정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메인 서버 진행도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755125" y="1247550"/>
            <a:ext cx="24390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Spring 기반 서버를 구축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카카오 및 구글 OAuth 로그인 기능을 구현중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 b="33346" l="0" r="33585" t="0"/>
          <a:stretch/>
        </p:blipFill>
        <p:spPr>
          <a:xfrm>
            <a:off x="4507450" y="218500"/>
            <a:ext cx="3824999" cy="21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0" y="4758675"/>
            <a:ext cx="22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Malgun Gothic"/>
                <a:ea typeface="Malgun Gothic"/>
                <a:cs typeface="Malgun Gothic"/>
                <a:sym typeface="Malgun Gothic"/>
              </a:rPr>
              <a:t>카카오 간편 로그인 : https://innovation123.tistory.com/181</a:t>
            </a:r>
            <a:endParaRPr sz="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Malgun Gothic"/>
                <a:ea typeface="Malgun Gothic"/>
                <a:cs typeface="Malgun Gothic"/>
                <a:sym typeface="Malgun Gothic"/>
              </a:rPr>
              <a:t>구글 OAuth 로그인 : https://blogan99.tistory.com/90</a:t>
            </a:r>
            <a:endParaRPr sz="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9001" y="2669250"/>
            <a:ext cx="3135600" cy="14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3149" y="2979212"/>
            <a:ext cx="3049149" cy="191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